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74"/>
    <p:restoredTop autoAdjust="0" sz="94694"/>
  </p:normalViewPr>
  <p:slideViewPr>
    <p:cSldViewPr snapToGrid="0" snapToObjects="1">
      <p:cViewPr varScale="1">
        <p:scale>
          <a:sx d="100" n="172"/>
          <a:sy d="100" n="172"/>
        </p:scale>
        <p:origin x="456" y="192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4" Type="http://schemas.openxmlformats.org/officeDocument/2006/relationships/viewProps" Target="viewProps.xml" /><Relationship Id="rId4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6" Type="http://schemas.openxmlformats.org/officeDocument/2006/relationships/tableStyles" Target="tableStyles.xml" /><Relationship Id="rId4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0866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17" y="904789"/>
            <a:ext cx="2133600" cy="767894"/>
          </a:xfrm>
        </p:spPr>
        <p:txBody>
          <a:bodyPr/>
          <a:lstStyle>
            <a:lvl1pPr algn="l"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2780371"/>
            <a:ext cx="2062977" cy="181425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latin typeface="Source Sans Pro" panose="020B0503030403020204" pitchFamily="34" charset="0"/>
              </a:defRPr>
            </a:lvl1pPr>
            <a:lvl2pPr>
              <a:defRPr sz="1400" b="0" i="1">
                <a:latin typeface="Source Sans Pro ExtraLight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test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341970"/>
            <a:ext cx="4248615" cy="4557131"/>
          </a:xfrm>
        </p:spPr>
        <p:txBody>
          <a:bodyPr/>
          <a:lstStyle>
            <a:lvl1pPr>
              <a:defRPr sz="2100" b="0" i="0">
                <a:latin typeface="Source Sans Pro" panose="020B0503030403020204" pitchFamily="34" charset="0"/>
              </a:defRPr>
            </a:lvl1pPr>
            <a:lvl2pPr>
              <a:defRPr sz="1800" b="0" i="0">
                <a:latin typeface="Source Sans Pro" panose="020B0503030403020204" pitchFamily="34" charset="0"/>
              </a:defRPr>
            </a:lvl2pPr>
            <a:lvl3pPr>
              <a:defRPr sz="1500" b="0" i="0">
                <a:latin typeface="Source Sans Pro" panose="020B0503030403020204" pitchFamily="34" charset="0"/>
              </a:defRPr>
            </a:lvl3pPr>
            <a:lvl4pPr>
              <a:defRPr sz="1350" b="0" i="0">
                <a:latin typeface="Source Sans Pro" panose="020B0503030403020204" pitchFamily="34" charset="0"/>
              </a:defRPr>
            </a:lvl4pPr>
            <a:lvl5pPr>
              <a:defRPr sz="1350" b="0" i="0">
                <a:latin typeface="Source Sans Pro" panose="020B0503030403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 b="0" i="0">
                <a:latin typeface="Source Sans Pro" panose="020B0503030403020204" pitchFamily="34" charset="0"/>
              </a:defRPr>
            </a:lvl1pPr>
            <a:lvl2pPr>
              <a:defRPr sz="1500" b="0" i="0">
                <a:latin typeface="Source Sans Pro" panose="020B0503030403020204" pitchFamily="34" charset="0"/>
              </a:defRPr>
            </a:lvl2pPr>
            <a:lvl3pPr>
              <a:defRPr sz="1350" b="0" i="0">
                <a:latin typeface="Source Sans Pro" panose="020B0503030403020204" pitchFamily="34" charset="0"/>
              </a:defRPr>
            </a:lvl3pPr>
            <a:lvl4pPr>
              <a:defRPr sz="1200" b="0" i="0">
                <a:latin typeface="Source Sans Pro" panose="020B0503030403020204" pitchFamily="34" charset="0"/>
              </a:defRPr>
            </a:lvl4pPr>
            <a:lvl5pPr>
              <a:defRPr sz="1200" b="0" i="0">
                <a:latin typeface="Source Sans Pro" panose="020B0503030403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</a:defRPr>
            </a:lvl1pPr>
            <a:lvl2pPr>
              <a:defRPr sz="2100">
                <a:latin typeface="Source Sans Pro" panose="020B0503030403020204" pitchFamily="34" charset="0"/>
              </a:defRPr>
            </a:lvl2pPr>
            <a:lvl3pPr>
              <a:defRPr sz="1800">
                <a:latin typeface="Source Sans Pro" panose="020B0503030403020204" pitchFamily="34" charset="0"/>
              </a:defRPr>
            </a:lvl3pPr>
            <a:lvl4pPr>
              <a:defRPr sz="1500">
                <a:latin typeface="Source Sans Pro" panose="020B0503030403020204" pitchFamily="34" charset="0"/>
              </a:defRPr>
            </a:lvl4pPr>
            <a:lvl5pPr>
              <a:defRPr sz="1500">
                <a:latin typeface="Source Sans Pro" panose="020B0503030403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0" i="0"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 b="0" i="0">
                <a:latin typeface="Source Sans Pro" panose="020B0503030403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media/image1.png" Type="http://schemas.openxmlformats.org/officeDocument/2006/relationships/imag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rgbClr val="032956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b="0" i="0" kern="1200" sz="24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b="0" i="0" kern="1200" sz="21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b="0" i="0" kern="1200" sz="18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b="0" i="0" kern="1200" sz="1500">
          <a:solidFill>
            <a:schemeClr val="tx1"/>
          </a:solidFill>
          <a:latin charset="0" panose="020B0503030403020204" pitchFamily="34" typeface="Source Sans Pro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Saline Lakes Land Ownership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685800" y="2914650"/>
            <a:ext cx="70866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</a:t>
            </a:r>
          </a:p>
        </p:txBody>
      </p:sp>
      <p:pic>
        <p:nvPicPr>
          <p:cNvPr descr="land_ownership_viz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Goose Lake, CA - Federal Lands</a:t>
            </a:r>
          </a:p>
        </p:txBody>
      </p:sp>
      <p:pic>
        <p:nvPicPr>
          <p:cNvPr descr="land_ownership_viz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</a:t>
            </a:r>
          </a:p>
        </p:txBody>
      </p:sp>
      <p:pic>
        <p:nvPicPr>
          <p:cNvPr descr="land_ownership_viz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Salt Lake, UT - Federal Lands</a:t>
            </a:r>
          </a:p>
        </p:txBody>
      </p:sp>
      <p:pic>
        <p:nvPicPr>
          <p:cNvPr descr="land_ownership_viz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</a:t>
            </a:r>
          </a:p>
        </p:txBody>
      </p:sp>
      <p:pic>
        <p:nvPicPr>
          <p:cNvPr descr="land_ownership_viz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Harney Lake, OR - Federal Lands</a:t>
            </a:r>
          </a:p>
        </p:txBody>
      </p:sp>
      <p:pic>
        <p:nvPicPr>
          <p:cNvPr descr="land_ownership_viz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</a:t>
            </a:r>
          </a:p>
        </p:txBody>
      </p:sp>
      <p:pic>
        <p:nvPicPr>
          <p:cNvPr descr="land_ownership_viz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Honey Lake, CA - Federal Lands</a:t>
            </a:r>
          </a:p>
        </p:txBody>
      </p:sp>
      <p:pic>
        <p:nvPicPr>
          <p:cNvPr descr="land_ownership_viz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</a:t>
            </a:r>
          </a:p>
        </p:txBody>
      </p:sp>
      <p:pic>
        <p:nvPicPr>
          <p:cNvPr descr="land_ownership_viz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Lake Abert, OR - Federal Lands</a:t>
            </a:r>
          </a:p>
        </p:txBody>
      </p:sp>
      <p:pic>
        <p:nvPicPr>
          <p:cNvPr descr="land_ownership_viz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</a:t>
            </a:r>
          </a:p>
        </p:txBody>
      </p:sp>
      <p:pic>
        <p:nvPicPr>
          <p:cNvPr descr="land_ownership_viz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</a:t>
            </a:r>
          </a:p>
        </p:txBody>
      </p:sp>
      <p:pic>
        <p:nvPicPr>
          <p:cNvPr descr="land_ownership_viz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Malheur Lake, OR - Federal Lands</a:t>
            </a:r>
          </a:p>
        </p:txBody>
      </p:sp>
      <p:pic>
        <p:nvPicPr>
          <p:cNvPr descr="land_ownership_viz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</a:t>
            </a:r>
          </a:p>
        </p:txBody>
      </p:sp>
      <p:pic>
        <p:nvPicPr>
          <p:cNvPr descr="land_ownership_viz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Mono Lake, CA - Federal Lands</a:t>
            </a:r>
          </a:p>
        </p:txBody>
      </p:sp>
      <p:pic>
        <p:nvPicPr>
          <p:cNvPr descr="land_ownership_viz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</a:t>
            </a:r>
          </a:p>
        </p:txBody>
      </p:sp>
      <p:pic>
        <p:nvPicPr>
          <p:cNvPr descr="land_ownership_viz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Owens Lake, CA - Federal Lands</a:t>
            </a:r>
          </a:p>
        </p:txBody>
      </p:sp>
      <p:pic>
        <p:nvPicPr>
          <p:cNvPr descr="land_ownership_viz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</a:t>
            </a:r>
          </a:p>
        </p:txBody>
      </p:sp>
      <p:pic>
        <p:nvPicPr>
          <p:cNvPr descr="land_ownership_viz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Pyramid Lake, NV- Federal Lands</a:t>
            </a:r>
          </a:p>
        </p:txBody>
      </p:sp>
      <p:pic>
        <p:nvPicPr>
          <p:cNvPr descr="land_ownership_viz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</a:t>
            </a:r>
          </a:p>
        </p:txBody>
      </p:sp>
      <p:pic>
        <p:nvPicPr>
          <p:cNvPr descr="land_ownership_viz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Ruby Lake, NV - Federal Lands</a:t>
            </a:r>
          </a:p>
        </p:txBody>
      </p:sp>
      <p:pic>
        <p:nvPicPr>
          <p:cNvPr descr="land_ownership_viz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Great Basin - Federal Lands</a:t>
            </a:r>
          </a:p>
        </p:txBody>
      </p:sp>
      <p:pic>
        <p:nvPicPr>
          <p:cNvPr descr="land_ownership_viz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</a:t>
            </a:r>
          </a:p>
        </p:txBody>
      </p:sp>
      <p:pic>
        <p:nvPicPr>
          <p:cNvPr descr="land_ownership_viz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Sevier Lake, UT - Federal Lands</a:t>
            </a:r>
          </a:p>
        </p:txBody>
      </p:sp>
      <p:pic>
        <p:nvPicPr>
          <p:cNvPr descr="land_ownership_viz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</a:t>
            </a:r>
          </a:p>
        </p:txBody>
      </p:sp>
      <p:pic>
        <p:nvPicPr>
          <p:cNvPr descr="land_ownership_viz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Silver Lake, OR - Federal Lands</a:t>
            </a:r>
          </a:p>
        </p:txBody>
      </p:sp>
      <p:pic>
        <p:nvPicPr>
          <p:cNvPr descr="land_ownership_viz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</a:t>
            </a:r>
          </a:p>
        </p:txBody>
      </p:sp>
      <p:pic>
        <p:nvPicPr>
          <p:cNvPr descr="land_ownership_viz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Summer Lake, OR - Federal Lands</a:t>
            </a:r>
          </a:p>
        </p:txBody>
      </p:sp>
      <p:pic>
        <p:nvPicPr>
          <p:cNvPr descr="land_ownership_viz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</a:t>
            </a:r>
          </a:p>
        </p:txBody>
      </p:sp>
      <p:pic>
        <p:nvPicPr>
          <p:cNvPr descr="land_ownership_viz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Walker Lake, NV- Federal Lands</a:t>
            </a:r>
          </a:p>
        </p:txBody>
      </p:sp>
      <p:pic>
        <p:nvPicPr>
          <p:cNvPr descr="land_ownership_viz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</a:t>
            </a:r>
          </a:p>
        </p:txBody>
      </p:sp>
      <p:pic>
        <p:nvPicPr>
          <p:cNvPr descr="land_ownership_viz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Warner Lake, OR- Federal Lands</a:t>
            </a:r>
          </a:p>
        </p:txBody>
      </p:sp>
      <p:pic>
        <p:nvPicPr>
          <p:cNvPr descr="land_ownership_viz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</a:t>
            </a:r>
          </a:p>
        </p:txBody>
      </p:sp>
      <p:pic>
        <p:nvPicPr>
          <p:cNvPr descr="land_ownership_viz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</a:t>
            </a:r>
          </a:p>
        </p:txBody>
      </p:sp>
      <p:pic>
        <p:nvPicPr>
          <p:cNvPr descr="land_ownership_viz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Winnemucca Lake, NV - Federal Lands</a:t>
            </a:r>
          </a:p>
        </p:txBody>
      </p:sp>
      <p:pic>
        <p:nvPicPr>
          <p:cNvPr descr="land_ownership_viz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Carson Lake, NV - Federal Lands</a:t>
            </a:r>
          </a:p>
        </p:txBody>
      </p:sp>
      <p:pic>
        <p:nvPicPr>
          <p:cNvPr descr="land_ownership_viz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</a:t>
            </a:r>
          </a:p>
        </p:txBody>
      </p:sp>
      <p:pic>
        <p:nvPicPr>
          <p:cNvPr descr="land_ownership_viz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Eagle Lake, CA - Federal Lands</a:t>
            </a:r>
          </a:p>
        </p:txBody>
      </p:sp>
      <p:pic>
        <p:nvPicPr>
          <p:cNvPr descr="land_ownership_viz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</a:t>
            </a:r>
          </a:p>
        </p:txBody>
      </p:sp>
      <p:pic>
        <p:nvPicPr>
          <p:cNvPr descr="land_ownership_viz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Franklin Lake, NV - Federal Lands</a:t>
            </a:r>
          </a:p>
        </p:txBody>
      </p:sp>
      <p:pic>
        <p:nvPicPr>
          <p:cNvPr descr="land_ownership_viz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Source Sans Pro</vt:lpstr>
      <vt:lpstr>Source Sans Pro ExtraLight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Saline Lakes Land Ownership Visualizations</dc:title>
  <dc:creator/>
  <cp:keywords/>
  <dcterms:created xsi:type="dcterms:W3CDTF">2022-10-31T18:46:14Z</dcterms:created>
  <dcterms:modified xsi:type="dcterms:W3CDTF">2022-10-31T18:46:14Z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